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70" r:id="rId3"/>
    <p:sldId id="269" r:id="rId4"/>
    <p:sldId id="271" r:id="rId5"/>
    <p:sldId id="257" r:id="rId6"/>
    <p:sldId id="260" r:id="rId7"/>
    <p:sldId id="258" r:id="rId8"/>
    <p:sldId id="261" r:id="rId9"/>
    <p:sldId id="264" r:id="rId10"/>
    <p:sldId id="266" r:id="rId11"/>
    <p:sldId id="265" r:id="rId12"/>
    <p:sldId id="267" r:id="rId13"/>
    <p:sldId id="259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76661" autoAdjust="0"/>
  </p:normalViewPr>
  <p:slideViewPr>
    <p:cSldViewPr snapToGrid="0" showGuides="1">
      <p:cViewPr>
        <p:scale>
          <a:sx n="55" d="100"/>
          <a:sy n="55" d="100"/>
        </p:scale>
        <p:origin x="42" y="42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is symmetrical</a:t>
            </a:r>
            <a:r>
              <a:rPr lang="en-US" baseline="0" dirty="0" smtClean="0"/>
              <a:t> crossover placement bad?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resrouce</a:t>
            </a:r>
            <a:r>
              <a:rPr lang="en-US" baseline="0" dirty="0" smtClean="0"/>
              <a:t> limited?</a:t>
            </a:r>
          </a:p>
          <a:p>
            <a:r>
              <a:rPr lang="en-US" baseline="0" dirty="0" smtClean="0"/>
              <a:t>-sub-optimal physiological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0" y="4570562"/>
            <a:ext cx="6705600" cy="377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0302" t="20075" r="69240" b="35290"/>
          <a:stretch/>
        </p:blipFill>
        <p:spPr>
          <a:xfrm>
            <a:off x="4652210" y="738554"/>
            <a:ext cx="8304784" cy="59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58722" y="3143279"/>
            <a:ext cx="2467064" cy="2158263"/>
            <a:chOff x="537599" y="2949323"/>
            <a:chExt cx="4115083" cy="3610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/>
          </p:blipFill>
          <p:spPr>
            <a:xfrm>
              <a:off x="537599" y="2949323"/>
              <a:ext cx="4115083" cy="3610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977305" y="3536576"/>
              <a:ext cx="3379542" cy="2646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3051" y="3393858"/>
            <a:ext cx="3187346" cy="2724554"/>
            <a:chOff x="3440160" y="1757773"/>
            <a:chExt cx="2841682" cy="2512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22"/>
            <a:stretch/>
          </p:blipFill>
          <p:spPr>
            <a:xfrm>
              <a:off x="3440160" y="1757773"/>
              <a:ext cx="2841682" cy="2512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3755893" y="2078852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607188" y="893134"/>
            <a:ext cx="2367474" cy="2136285"/>
            <a:chOff x="9798766" y="3989399"/>
            <a:chExt cx="2931742" cy="2607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/>
            <a:stretch/>
          </p:blipFill>
          <p:spPr>
            <a:xfrm>
              <a:off x="9798766" y="3989399"/>
              <a:ext cx="2931742" cy="2607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10112029" y="4337713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607188" y="3150899"/>
            <a:ext cx="2469577" cy="2150644"/>
            <a:chOff x="6760692" y="3989399"/>
            <a:chExt cx="2818579" cy="2468218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4"/>
            <a:stretch/>
          </p:blipFill>
          <p:spPr>
            <a:xfrm>
              <a:off x="6760692" y="3989399"/>
              <a:ext cx="2818579" cy="2468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flipV="1">
              <a:off x="7160421" y="4268234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97214" y="682148"/>
            <a:ext cx="194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‘normal’ IFD lengths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8722" y="2349306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Significantly longer IFD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3051" y="277234"/>
            <a:ext cx="3211193" cy="2835661"/>
            <a:chOff x="1579333" y="1878684"/>
            <a:chExt cx="3799492" cy="3424599"/>
          </a:xfrm>
        </p:grpSpPr>
        <p:pic>
          <p:nvPicPr>
            <p:cNvPr id="30" name="Picture 2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9"/>
            <a:stretch/>
          </p:blipFill>
          <p:spPr>
            <a:xfrm>
              <a:off x="1579333" y="1878684"/>
              <a:ext cx="3799492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2009508" y="2016933"/>
              <a:ext cx="3341101" cy="2883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067008" y="269415"/>
            <a:ext cx="23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Rapid evolution of interference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66893" y="735110"/>
            <a:ext cx="4513283" cy="3582581"/>
            <a:chOff x="7306682" y="704330"/>
            <a:chExt cx="4387373" cy="3424599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682" y="704330"/>
              <a:ext cx="4387373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81033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1626" y="728335"/>
            <a:ext cx="4226927" cy="3582581"/>
            <a:chOff x="519885" y="625340"/>
            <a:chExt cx="4226927" cy="3582581"/>
          </a:xfrm>
        </p:grpSpPr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5" y="625340"/>
              <a:ext cx="4226927" cy="358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107824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776959" y="937864"/>
            <a:ext cx="215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difference in IFD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 length (by chromosome class)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9872" y="1825625"/>
            <a:ext cx="42839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84782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5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938345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Cahoon, C. K., &amp; Libuda, D. E. (2019). Leagues of their own: sexually dimorphic features of meiotic prophase I. </a:t>
            </a:r>
            <a:r>
              <a:rPr lang="en-US" i="1"/>
              <a:t>Chromosoma</a:t>
            </a:r>
            <a:r>
              <a:rPr lang="en-US"/>
              <a:t>, 1-16.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6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010" y="1825625"/>
            <a:ext cx="486379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240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5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(1CO)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391</Words>
  <Application>Microsoft Office PowerPoint</Application>
  <PresentationFormat>Widescreen</PresentationFormat>
  <Paragraphs>74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Homolog Pairing Selection</vt:lpstr>
      <vt:lpstr>PowerPoint Presentation</vt:lpstr>
      <vt:lpstr>Main MLH1 figure</vt:lpstr>
      <vt:lpstr>Chromosome Proportion differences</vt:lpstr>
      <vt:lpstr>DMC1 results</vt:lpstr>
      <vt:lpstr>Position (1CO)</vt:lpstr>
      <vt:lpstr>PowerPoint Presentation</vt:lpstr>
      <vt:lpstr>PowerPoint Presentation</vt:lpstr>
      <vt:lpstr>PowerPoint Presentation</vt:lpstr>
      <vt:lpstr>PowerPoint Presentation</vt:lpstr>
      <vt:lpstr>SC length (by chromosome class)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30</cp:revision>
  <dcterms:created xsi:type="dcterms:W3CDTF">2020-04-08T14:31:58Z</dcterms:created>
  <dcterms:modified xsi:type="dcterms:W3CDTF">2020-04-21T15:51:57Z</dcterms:modified>
</cp:coreProperties>
</file>